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661052" y="11285789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2—source data 3. PowerPoint file containing original western blots for Figure 2d,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7BE9E80-7FAF-491F-A107-124015A5BB3E}"/>
              </a:ext>
            </a:extLst>
          </p:cNvPr>
          <p:cNvGrpSpPr/>
          <p:nvPr/>
        </p:nvGrpSpPr>
        <p:grpSpPr>
          <a:xfrm>
            <a:off x="2826683" y="2819135"/>
            <a:ext cx="5810832" cy="7289650"/>
            <a:chOff x="17455757" y="11994776"/>
            <a:chExt cx="3373831" cy="3971926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4D59C10C-961A-474D-A3E0-3A6AE2F83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00663" y="11994776"/>
              <a:ext cx="2828925" cy="397192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AF084656-7EBC-4E63-A199-C753D9621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455757" y="12126663"/>
              <a:ext cx="638175" cy="3840039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A2CE90A-1C0A-4BB3-995B-1995C9552D0C}"/>
              </a:ext>
            </a:extLst>
          </p:cNvPr>
          <p:cNvSpPr txBox="1"/>
          <p:nvPr/>
        </p:nvSpPr>
        <p:spPr>
          <a:xfrm>
            <a:off x="4412579" y="1851518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C586A4-5674-40A9-8EB5-655939EB5A79}"/>
              </a:ext>
            </a:extLst>
          </p:cNvPr>
          <p:cNvSpPr txBox="1"/>
          <p:nvPr/>
        </p:nvSpPr>
        <p:spPr>
          <a:xfrm>
            <a:off x="5917974" y="1590861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oeBtRDP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5F5D733-F047-4614-8EF2-100C9EFD9CBC}"/>
              </a:ext>
            </a:extLst>
          </p:cNvPr>
          <p:cNvSpPr/>
          <p:nvPr/>
        </p:nvSpPr>
        <p:spPr>
          <a:xfrm>
            <a:off x="5917974" y="2224775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33DD6DE-7965-4E40-B222-D21070AC13BC}"/>
              </a:ext>
            </a:extLst>
          </p:cNvPr>
          <p:cNvSpPr txBox="1"/>
          <p:nvPr/>
        </p:nvSpPr>
        <p:spPr>
          <a:xfrm>
            <a:off x="5682416" y="2308002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97C00A5-525A-49CA-84D7-0450147FCDB3}"/>
              </a:ext>
            </a:extLst>
          </p:cNvPr>
          <p:cNvSpPr txBox="1"/>
          <p:nvPr/>
        </p:nvSpPr>
        <p:spPr>
          <a:xfrm>
            <a:off x="6994660" y="2308000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9B6743-07AD-4206-BABB-01E3F99A30A1}"/>
              </a:ext>
            </a:extLst>
          </p:cNvPr>
          <p:cNvSpPr txBox="1"/>
          <p:nvPr/>
        </p:nvSpPr>
        <p:spPr>
          <a:xfrm>
            <a:off x="4697296" y="9909585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BtRDP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33F34BA9-B1F5-4810-9B31-1C0347F6D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365" y="2842710"/>
            <a:ext cx="5143760" cy="7289648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4D1FEED3-55F8-4569-AC03-9316DF8E328E}"/>
              </a:ext>
            </a:extLst>
          </p:cNvPr>
          <p:cNvSpPr txBox="1"/>
          <p:nvPr/>
        </p:nvSpPr>
        <p:spPr>
          <a:xfrm>
            <a:off x="10076779" y="1927717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4BDF4C6-C0A5-4DBB-B2AA-6420951D30F6}"/>
              </a:ext>
            </a:extLst>
          </p:cNvPr>
          <p:cNvSpPr txBox="1"/>
          <p:nvPr/>
        </p:nvSpPr>
        <p:spPr>
          <a:xfrm>
            <a:off x="11582175" y="1667062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oeBtRDP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52D8290-89F3-4D23-88CC-1A0D15A6B150}"/>
              </a:ext>
            </a:extLst>
          </p:cNvPr>
          <p:cNvSpPr/>
          <p:nvPr/>
        </p:nvSpPr>
        <p:spPr>
          <a:xfrm>
            <a:off x="11582175" y="2300974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F987AC3-08F7-4A1D-8B70-A32902F95ABD}"/>
              </a:ext>
            </a:extLst>
          </p:cNvPr>
          <p:cNvSpPr txBox="1"/>
          <p:nvPr/>
        </p:nvSpPr>
        <p:spPr>
          <a:xfrm>
            <a:off x="11346617" y="2384202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D603DEB-3FA5-4DB0-86FD-C7357A4F492B}"/>
              </a:ext>
            </a:extLst>
          </p:cNvPr>
          <p:cNvSpPr txBox="1"/>
          <p:nvPr/>
        </p:nvSpPr>
        <p:spPr>
          <a:xfrm>
            <a:off x="12658860" y="2384201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AE50634-BFE3-4C77-A724-845D8CF51C20}"/>
              </a:ext>
            </a:extLst>
          </p:cNvPr>
          <p:cNvSpPr/>
          <p:nvPr/>
        </p:nvSpPr>
        <p:spPr>
          <a:xfrm>
            <a:off x="4001493" y="5598780"/>
            <a:ext cx="4429451" cy="1343739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98929B2-A857-4F7C-BBD6-9715F77A0E53}"/>
              </a:ext>
            </a:extLst>
          </p:cNvPr>
          <p:cNvSpPr/>
          <p:nvPr/>
        </p:nvSpPr>
        <p:spPr>
          <a:xfrm>
            <a:off x="9675530" y="3820185"/>
            <a:ext cx="4322595" cy="1343739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115E573-506B-426B-9703-639A42011AC6}"/>
              </a:ext>
            </a:extLst>
          </p:cNvPr>
          <p:cNvSpPr txBox="1"/>
          <p:nvPr/>
        </p:nvSpPr>
        <p:spPr>
          <a:xfrm>
            <a:off x="10679437" y="9903046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39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2</cp:revision>
  <dcterms:created xsi:type="dcterms:W3CDTF">2026-03-26T06:05:32Z</dcterms:created>
  <dcterms:modified xsi:type="dcterms:W3CDTF">2026-03-26T06:17:10Z</dcterms:modified>
</cp:coreProperties>
</file>